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2015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Hoja1!$A$2:$A$5</c:f>
              <c:strCache>
                <c:ptCount val="4"/>
                <c:pt idx="0">
                  <c:v>Respecto del pago de aguinaldo a trabajadores de confinza </c:v>
                </c:pt>
                <c:pt idx="1">
                  <c:v>Adquisición de libros de la autoria del Director General  </c:v>
                </c:pt>
                <c:pt idx="2">
                  <c:v>Prestaciones de trabajadores de confianza </c:v>
                </c:pt>
                <c:pt idx="3">
                  <c:v>Perfil de trabajadores 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10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3A7B-FA03-4B56-AFE3-73C90EFB5F09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653A-5781-4037-B64A-D499EB0082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011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3A7B-FA03-4B56-AFE3-73C90EFB5F09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653A-5781-4037-B64A-D499EB0082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462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3A7B-FA03-4B56-AFE3-73C90EFB5F09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653A-5781-4037-B64A-D499EB0082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2299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3A7B-FA03-4B56-AFE3-73C90EFB5F09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653A-5781-4037-B64A-D499EB0082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135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3A7B-FA03-4B56-AFE3-73C90EFB5F09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653A-5781-4037-B64A-D499EB0082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920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3A7B-FA03-4B56-AFE3-73C90EFB5F09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653A-5781-4037-B64A-D499EB0082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419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3A7B-FA03-4B56-AFE3-73C90EFB5F09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653A-5781-4037-B64A-D499EB0082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73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3A7B-FA03-4B56-AFE3-73C90EFB5F09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653A-5781-4037-B64A-D499EB0082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361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3A7B-FA03-4B56-AFE3-73C90EFB5F09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653A-5781-4037-B64A-D499EB0082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214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3A7B-FA03-4B56-AFE3-73C90EFB5F09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653A-5781-4037-B64A-D499EB0082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164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3A7B-FA03-4B56-AFE3-73C90EFB5F09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653A-5781-4037-B64A-D499EB0082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276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E3A7B-FA03-4B56-AFE3-73C90EFB5F09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7653A-5781-4037-B64A-D499EB0082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297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Preguntas Frecuentes 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5203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16991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Preguntas Frecuentes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 Zuñiga</dc:creator>
  <cp:lastModifiedBy>Flor Zuñiga</cp:lastModifiedBy>
  <cp:revision>3</cp:revision>
  <dcterms:created xsi:type="dcterms:W3CDTF">2017-11-07T17:58:12Z</dcterms:created>
  <dcterms:modified xsi:type="dcterms:W3CDTF">2017-11-09T17:48:49Z</dcterms:modified>
</cp:coreProperties>
</file>